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694030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33581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964" y="244391"/>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spcAft>
                <a:spcPts val="0"/>
              </a:spcAft>
              <a:tabLst>
                <a:tab pos="337185" algn="l"/>
                <a:tab pos="450215" algn="l"/>
              </a:tabLst>
            </a:pPr>
            <a:r>
              <a:rPr lang="ru-RU" sz="10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 кей уақыттарда жаңбыр. Түнде және таңертең тұман. Батыстан, оңтүстік-батыстан жел соғады, күші 5-10 м/с. Ауа температурасы түнде 13-15, күндіз 22-24 жылы.</a:t>
            </a:r>
            <a:endParaRPr lang="ru-RU" sz="1100" kern="1400" dirty="0">
              <a:solidFill>
                <a:srgbClr val="000000"/>
              </a:solidFill>
              <a:latin typeface="Times New Roman" panose="02020603050405020304" pitchFamily="18" charset="0"/>
              <a:ea typeface="Times New Roman" panose="02020603050405020304"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31810</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4308</cp:revision>
  <cp:lastPrinted>2021-07-01T07:38:07Z</cp:lastPrinted>
  <dcterms:created xsi:type="dcterms:W3CDTF">2018-03-27T06:03:00Z</dcterms:created>
  <dcterms:modified xsi:type="dcterms:W3CDTF">2026-05-14T07:51:12Z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